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/>
    <p:restoredTop sz="91345"/>
  </p:normalViewPr>
  <p:slideViewPr>
    <p:cSldViewPr snapToGrid="0" snapToObjects="1">
      <p:cViewPr varScale="1">
        <p:scale>
          <a:sx n="115" d="100"/>
          <a:sy n="115" d="100"/>
        </p:scale>
        <p:origin x="2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9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277665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29" y="1298222"/>
            <a:ext cx="8586439" cy="507717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 Things that will make this lab way easier:</a:t>
            </a:r>
          </a:p>
          <a:p>
            <a:endParaRPr lang="en-US" dirty="0"/>
          </a:p>
          <a:p>
            <a:pPr lvl="1"/>
            <a:r>
              <a:rPr lang="en-US" dirty="0"/>
              <a:t>Please </a:t>
            </a:r>
            <a:r>
              <a:rPr lang="en-US" u="sng" dirty="0"/>
              <a:t>read carefully</a:t>
            </a:r>
            <a:r>
              <a:rPr lang="en-US" dirty="0"/>
              <a:t> and don’t skip steps!</a:t>
            </a:r>
          </a:p>
          <a:p>
            <a:pPr lvl="1"/>
            <a:r>
              <a:rPr lang="en-US" dirty="0"/>
              <a:t>Record data carefully for each question, and keep track of units, signs, and what you’ve recorded. Practice </a:t>
            </a:r>
            <a:r>
              <a:rPr lang="en-US" dirty="0" err="1"/>
              <a:t>blurbing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Every time you move or rotate the force transducer, you need to </a:t>
            </a:r>
            <a:r>
              <a:rPr lang="en-US" u="sng" dirty="0"/>
              <a:t>re-zero it</a:t>
            </a:r>
            <a:r>
              <a:rPr lang="en-US" dirty="0"/>
              <a:t> (not recalibrate, just zero it out)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your write-up, remember to record all data at the beginning, </a:t>
            </a:r>
            <a:r>
              <a:rPr lang="en-US" u="sng" dirty="0"/>
              <a:t>with labels and blurbs as to what each number represents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doing the calculations and analysis, </a:t>
            </a:r>
            <a:r>
              <a:rPr lang="en-US" b="1" dirty="0"/>
              <a:t>BLURB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For each question, start with a brief statement of what you’re doing in that part.</a:t>
            </a:r>
          </a:p>
          <a:p>
            <a:pPr lvl="2"/>
            <a:r>
              <a:rPr lang="en-US" dirty="0"/>
              <a:t>Any time you make an assumption, substitute in values, make a logical jump that isn’t just a clear algebraic step, write a brief blurb to explain it!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Remember that an outsider should be able to read an understand your write-up WITHOUT looking at the lab handout.</a:t>
            </a:r>
          </a:p>
        </p:txBody>
      </p:sp>
    </p:spTree>
    <p:extLst>
      <p:ext uri="{BB962C8B-B14F-4D97-AF65-F5344CB8AC3E}">
        <p14:creationId xmlns:p14="http://schemas.microsoft.com/office/powerpoint/2010/main" val="240231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to our realm of work and energy</a:t>
            </a:r>
            <a:r>
              <a:rPr lang="mr-IN" dirty="0"/>
              <a:t>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34365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  So we know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𝑊</m:t>
                    </m:r>
                    <m:r>
                      <a:rPr lang="en-US" b="0" i="1" smtClean="0">
                        <a:latin typeface="Cambria Math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e>
                    </m:acc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𝐹𝑑𝑐𝑜𝑠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</m:oMath>
                </a14:m>
                <a:r>
                  <a:rPr lang="en-US" dirty="0"/>
                  <a:t>, and work causes a change in energy.</a:t>
                </a:r>
              </a:p>
              <a:p>
                <a:pPr lvl="1"/>
                <a:r>
                  <a:rPr lang="en-US" dirty="0"/>
                  <a:t>+ work adds energy, - work removes energy</a:t>
                </a:r>
              </a:p>
              <a:p>
                <a:r>
                  <a:rPr lang="en-US" dirty="0"/>
                  <a:t>  Let’s assume that 𝝷 = 0, so W = </a:t>
                </a:r>
                <a:r>
                  <a:rPr lang="en-US" dirty="0" err="1"/>
                  <a:t>Fd</a:t>
                </a:r>
                <a:r>
                  <a:rPr lang="en-US" dirty="0"/>
                  <a:t>. We can restate this as:</a:t>
                </a:r>
              </a:p>
              <a:p>
                <a:endParaRPr lang="en-US" dirty="0"/>
              </a:p>
              <a:p>
                <a:r>
                  <a:rPr lang="en-US" dirty="0"/>
                  <a:t>  Assuming the net force is constant, the acceleration will be constant. This means we can use kinematics: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So we can re-write net work as</a:t>
                </a:r>
                <a:r>
                  <a:rPr lang="mr-IN" dirty="0"/>
                  <a:t>…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34365"/>
                <a:ext cx="8229600" cy="4525963"/>
              </a:xfrm>
              <a:blipFill>
                <a:blip r:embed="rId3"/>
                <a:stretch>
                  <a:fillRect l="-108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9942" y="3224484"/>
                <a:ext cx="1242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𝑊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𝑚𝑎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942" y="3224484"/>
                <a:ext cx="1242712" cy="276999"/>
              </a:xfrm>
              <a:prstGeom prst="rect">
                <a:avLst/>
              </a:prstGeom>
              <a:blipFill>
                <a:blip r:embed="rId4"/>
                <a:stretch>
                  <a:fillRect l="-4082" r="-306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550937"/>
              </p:ext>
            </p:extLst>
          </p:nvPr>
        </p:nvGraphicFramePr>
        <p:xfrm>
          <a:off x="2146906" y="4611688"/>
          <a:ext cx="12668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774700" imgH="393700" progId="Equation.DSMT4">
                  <p:embed/>
                </p:oleObj>
              </mc:Choice>
              <mc:Fallback>
                <p:oleObj name="Equation" r:id="rId5" imgW="774700" imgH="3937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906" y="4611688"/>
                        <a:ext cx="126682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8828"/>
              </p:ext>
            </p:extLst>
          </p:nvPr>
        </p:nvGraphicFramePr>
        <p:xfrm>
          <a:off x="4680253" y="4528008"/>
          <a:ext cx="27400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676400" imgH="495300" progId="Equation.DSMT4">
                  <p:embed/>
                </p:oleObj>
              </mc:Choice>
              <mc:Fallback>
                <p:oleObj name="Equation" r:id="rId7" imgW="1676400" imgH="4953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253" y="4528008"/>
                        <a:ext cx="27400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31578" y="4750078"/>
            <a:ext cx="66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0378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33318</TotalTime>
  <Words>264</Words>
  <Application>Microsoft Macintosh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Apple Chancery</vt:lpstr>
      <vt:lpstr>Arial</vt:lpstr>
      <vt:lpstr>Calibri</vt:lpstr>
      <vt:lpstr>Cambria Math</vt:lpstr>
      <vt:lpstr>Times New Roman</vt:lpstr>
      <vt:lpstr>Office Theme</vt:lpstr>
      <vt:lpstr>Equation</vt:lpstr>
      <vt:lpstr>General announcements</vt:lpstr>
      <vt:lpstr>Work Lab</vt:lpstr>
      <vt:lpstr>Back to our realm of work and energy…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692</cp:revision>
  <cp:lastPrinted>2019-10-16T20:42:37Z</cp:lastPrinted>
  <dcterms:created xsi:type="dcterms:W3CDTF">2017-08-16T17:34:12Z</dcterms:created>
  <dcterms:modified xsi:type="dcterms:W3CDTF">2020-09-14T05:21:25Z</dcterms:modified>
</cp:coreProperties>
</file>